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5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094" autoAdjust="0"/>
  </p:normalViewPr>
  <p:slideViewPr>
    <p:cSldViewPr snapToGrid="0">
      <p:cViewPr varScale="1">
        <p:scale>
          <a:sx n="89" d="100"/>
          <a:sy n="89" d="100"/>
        </p:scale>
        <p:origin x="13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BA79E-E9AB-4885-8E3E-7897397FDFD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CD4D3-FA9C-4B10-9C27-40A6F2545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70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USING THE TEMPLATE: </a:t>
            </a:r>
            <a:r>
              <a:rPr lang="en-US" dirty="0"/>
              <a:t>Make edits in PPT file. When done, </a:t>
            </a:r>
            <a:r>
              <a:rPr lang="en-US" b="1" dirty="0"/>
              <a:t>File &gt; Save as Adobe PDF </a:t>
            </a:r>
            <a:r>
              <a:rPr lang="en-US" dirty="0"/>
              <a:t>– this makes it into a format that integrates well with other documents. </a:t>
            </a:r>
          </a:p>
          <a:p>
            <a:r>
              <a:rPr lang="en-US" b="1" dirty="0"/>
              <a:t>BEST PPT TIPS: </a:t>
            </a:r>
            <a:r>
              <a:rPr lang="en-US" b="1" dirty="0" err="1"/>
              <a:t>Ctrl+Z</a:t>
            </a:r>
            <a:r>
              <a:rPr lang="en-US" b="1" dirty="0"/>
              <a:t> for undo</a:t>
            </a:r>
            <a:r>
              <a:rPr lang="en-US" dirty="0"/>
              <a:t>. Anytime you mess something up, drag a shape, break or delete something by accident, </a:t>
            </a:r>
            <a:r>
              <a:rPr lang="en-US" dirty="0" err="1"/>
              <a:t>Ctrl+Z</a:t>
            </a:r>
            <a:r>
              <a:rPr lang="en-US" dirty="0"/>
              <a:t> undoes it. Life saver!! </a:t>
            </a:r>
            <a:r>
              <a:rPr lang="en-US" b="1" dirty="0"/>
              <a:t>Move and edit shapes at the same time</a:t>
            </a:r>
            <a:r>
              <a:rPr lang="en-US" b="0" dirty="0"/>
              <a:t> – maintains layout and keeps things consistent. </a:t>
            </a:r>
            <a:r>
              <a:rPr lang="en-US" dirty="0"/>
              <a:t>Click a shape to select it (you’ll see white dots around the shape). </a:t>
            </a:r>
            <a:r>
              <a:rPr lang="en-US" b="1" dirty="0" err="1"/>
              <a:t>Ctrl+click</a:t>
            </a:r>
            <a:r>
              <a:rPr lang="en-US" b="1" dirty="0"/>
              <a:t> to add other shapes to the selection group </a:t>
            </a:r>
            <a:r>
              <a:rPr lang="en-US" dirty="0"/>
              <a:t>(keep holding Control down, you’ll see the white dots around all). You can drag/move, resize, and format (color, outline, etc.) for all shapes at the same time.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0F2FC-D158-439C-B5D4-D5ACB56D334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974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785EE-A920-72B9-CC82-687895A9A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DEDB0-0CE2-EE41-50AE-B9D0A39CE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0F84D-74D8-06FC-11B4-11DB5865B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A389-B9A1-4932-9CE4-6604A31AE39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0DB0F-8BA4-7829-E46A-DA2DBA61C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EE3FD-ED48-AACA-4EE9-6340B04EC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C6FB-0053-42CA-B45E-C857326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2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AA5CF-163C-0B35-0C30-2E550B1CE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4E250-BEB1-C76F-DFC0-CFBAFD28E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7F324-CCC0-B660-0D62-1B1801348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A389-B9A1-4932-9CE4-6604A31AE39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C2E10-4999-C851-AE4A-A387468D0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98564-66CD-2B4F-AADD-C76D7FCD8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C6FB-0053-42CA-B45E-C857326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0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100BF4-3F32-E6CC-27E5-3BB84B36F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F37E7D-AA9C-D623-749D-3B29539E0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A0384-8F8C-B769-3BCC-AD79A955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A389-B9A1-4932-9CE4-6604A31AE39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01DCF-B2AA-A746-7EB9-8B5B29F59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F1FDD-03CB-F1B3-A708-4F6AF8D2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C6FB-0053-42CA-B45E-C857326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4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lingual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93F75-9C0F-DD8B-8718-5FB6E38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DB6B-58D8-7D4D-A2F0-158A5196FAC6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25C0F-386A-CDEC-E9B1-29A48D4B5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20FF1-F809-3CB9-792B-60C1CAA03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FB08-2222-DF4A-AEEC-B42AC1C688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174FD34-74E2-2C8A-42B7-0486D9437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992703"/>
            <a:ext cx="5157787" cy="426620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41B1EFB-ED93-6863-03E4-81E0EF65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9742"/>
            <a:ext cx="5157787" cy="823913"/>
          </a:xfrm>
        </p:spPr>
        <p:txBody>
          <a:bodyPr>
            <a:normAutofit/>
          </a:bodyPr>
          <a:lstStyle>
            <a:lvl1pPr>
              <a:defRPr sz="31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FE228235-60CC-A9B4-8A60-E66347A5DE35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96013" y="1992703"/>
            <a:ext cx="5157787" cy="426620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965EA-8D54-5804-AEA4-FCA783AF017D}"/>
              </a:ext>
            </a:extLst>
          </p:cNvPr>
          <p:cNvSpPr txBox="1">
            <a:spLocks/>
          </p:cNvSpPr>
          <p:nvPr/>
        </p:nvSpPr>
        <p:spPr>
          <a:xfrm>
            <a:off x="6196013" y="959742"/>
            <a:ext cx="5157787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2"/>
                </a:solidFill>
                <a:latin typeface="Anek Bangla Medium" pitchFamily="2" charset="0"/>
                <a:ea typeface="+mj-ea"/>
                <a:cs typeface="Anek Bangla Medium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3F241FE-4259-9EC0-24E9-1EB32B8478DB}"/>
              </a:ext>
            </a:extLst>
          </p:cNvPr>
          <p:cNvSpPr txBox="1">
            <a:spLocks/>
          </p:cNvSpPr>
          <p:nvPr/>
        </p:nvSpPr>
        <p:spPr>
          <a:xfrm>
            <a:off x="6196012" y="959741"/>
            <a:ext cx="5157787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0" i="0" kern="1200">
                <a:solidFill>
                  <a:schemeClr val="tx2"/>
                </a:solidFill>
                <a:latin typeface="Anek Bangla Medium" pitchFamily="2" charset="0"/>
                <a:ea typeface="+mj-ea"/>
                <a:cs typeface="Anek Bangla Medium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B84AC64-FD4F-E1AC-337C-B969696F26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96011" y="959740"/>
            <a:ext cx="5157787" cy="823913"/>
          </a:xfrm>
        </p:spPr>
        <p:txBody>
          <a:bodyPr anchor="ctr">
            <a:normAutofit/>
          </a:bodyPr>
          <a:lstStyle>
            <a:lvl1pPr marL="0" indent="0">
              <a:buNone/>
              <a:defRPr lang="en-US" sz="3100" b="0" i="0" kern="1200" dirty="0">
                <a:solidFill>
                  <a:schemeClr val="tx2"/>
                </a:solidFill>
                <a:latin typeface="Anek Bangla Medium" pitchFamily="2" charset="0"/>
                <a:ea typeface="+mj-ea"/>
                <a:cs typeface="Anek Bangla Medium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9636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CC378-A2BE-9CA4-EEE8-A2D2AC0A1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C60C3-9CA5-77D6-1F60-B3521C8DD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FC743-9C28-A8F3-5ED5-D68A48227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A389-B9A1-4932-9CE4-6604A31AE39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605C2-0EC7-C4A5-E320-53AF92A54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03450-E92B-AEA2-3329-1A6D1F7C4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C6FB-0053-42CA-B45E-C857326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2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3EFCF-CF1B-4C65-C92A-C7E8FD49C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E7D674-7DEB-9282-3AC3-85C3C7BCA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28490-A605-E0CE-65A9-6C7C90EF7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A389-B9A1-4932-9CE4-6604A31AE39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064A2-FC6A-DB47-C44A-65F4E143C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DF2B7-F9EB-56F1-EF45-89AF47324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C6FB-0053-42CA-B45E-C857326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4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848E1-2C05-1631-9CB5-A8CA08FE6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1F1DE-F667-D7C8-D3AB-42DEA213CD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05D70-2F40-2B6A-D1C4-C519738C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0CA1E-E529-4A7C-7E29-BCCCED130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A389-B9A1-4932-9CE4-6604A31AE39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D8578-4516-DD19-E32D-75763D61D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22E443-A651-FE98-3957-D8915873A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C6FB-0053-42CA-B45E-C857326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2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948E5-B225-B76F-401B-9751712FC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39887-C59C-8A31-1D7C-51A550C2E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AFCDC-7382-6B40-1D66-1B0301CFA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A19015-7BF4-5039-EF80-AD7F19F2A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5E3FFD-4A53-8AD5-EAC8-BE7A99DE5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1A62C3-1C41-DFE4-CC9A-18B4C6C14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A389-B9A1-4932-9CE4-6604A31AE39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4B90AF-A963-5FD5-2EF6-80C41AE2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330BA0-7418-70E8-80C5-BAF22130A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C6FB-0053-42CA-B45E-C857326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6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AAAE8-0831-61DE-70DF-4A0CE7674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816707-6516-1C96-1A79-7608F49E6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A389-B9A1-4932-9CE4-6604A31AE39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084FA8-33E9-B8D7-55CA-518D3D544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19D6B1-5DB8-CE1E-E21A-C9B653837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C6FB-0053-42CA-B45E-C857326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0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684497-40FE-8344-46A0-ED797C35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A389-B9A1-4932-9CE4-6604A31AE39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A10BBE-23A7-32EB-4DE7-BB62BD9AE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2FB4E-9F64-9386-D568-558BFDBAC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C6FB-0053-42CA-B45E-C857326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7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9FAC6-6920-19D1-C9E4-DCB0F009C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DE206-2092-908D-53C6-6ABF4AC4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F20943-23D5-1FC7-0821-7575C71E1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AE88F-D0DE-9666-9C56-A9D03867D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A389-B9A1-4932-9CE4-6604A31AE39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C81B54-3499-5510-E82B-847B4631A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323E7-0383-31E5-3C67-91E3AFA94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C6FB-0053-42CA-B45E-C857326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7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E322C-10CB-798E-77ED-DA528128A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B129E1-55A0-DC2B-2C91-72EC647EA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9555C3-B7B4-6643-A5EF-D75A175BE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98D4ED-426E-E81D-0C42-877A3837D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A389-B9A1-4932-9CE4-6604A31AE39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D1BDD-D675-0E3A-529E-B09771F23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7A770F-5546-7A9D-035E-80FBF7F69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5C6FB-0053-42CA-B45E-C857326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DCEA9A-A09D-5F12-E1F8-08FBC8F3A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683FD-358E-6C8F-4D86-8B484B331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10D63-4CB0-7A6E-1A9A-D6B847310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CCA389-B9A1-4932-9CE4-6604A31AE39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93B69-CDAA-4393-5130-C37E7B784E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E2FEA-9BA9-B1DD-4314-30262669A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C5C6FB-0053-42CA-B45E-C857326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6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AutoShape 5">
            <a:extLst>
              <a:ext uri="{FF2B5EF4-FFF2-40B4-BE49-F238E27FC236}">
                <a16:creationId xmlns:a16="http://schemas.microsoft.com/office/drawing/2014/main" id="{69B4FD34-86E0-D43D-8077-872BF684B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795" y="6004423"/>
            <a:ext cx="3781313" cy="59355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Our Planned Work</a:t>
            </a:r>
          </a:p>
        </p:txBody>
      </p:sp>
      <p:sp>
        <p:nvSpPr>
          <p:cNvPr id="29701" name="AutoShape 6">
            <a:extLst>
              <a:ext uri="{FF2B5EF4-FFF2-40B4-BE49-F238E27FC236}">
                <a16:creationId xmlns:a16="http://schemas.microsoft.com/office/drawing/2014/main" id="{DCE35F33-0183-29B3-EF11-5B6C5EBC2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7006" y="6004423"/>
            <a:ext cx="5587699" cy="59355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Our Intended Results</a:t>
            </a:r>
          </a:p>
        </p:txBody>
      </p:sp>
      <p:sp>
        <p:nvSpPr>
          <p:cNvPr id="29702" name="AutoShape 7">
            <a:extLst>
              <a:ext uri="{FF2B5EF4-FFF2-40B4-BE49-F238E27FC236}">
                <a16:creationId xmlns:a16="http://schemas.microsoft.com/office/drawing/2014/main" id="{CCB578A7-E547-5A7A-A309-5E361B6CA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27" y="1039625"/>
            <a:ext cx="2187860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Resources/Inputs</a:t>
            </a:r>
          </a:p>
        </p:txBody>
      </p:sp>
      <p:sp>
        <p:nvSpPr>
          <p:cNvPr id="29703" name="AutoShape 8">
            <a:extLst>
              <a:ext uri="{FF2B5EF4-FFF2-40B4-BE49-F238E27FC236}">
                <a16:creationId xmlns:a16="http://schemas.microsoft.com/office/drawing/2014/main" id="{2E66DC46-EA15-99C6-9914-62F0C2A1F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8490" y="1055523"/>
            <a:ext cx="1668748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Activities</a:t>
            </a:r>
          </a:p>
        </p:txBody>
      </p:sp>
      <p:sp>
        <p:nvSpPr>
          <p:cNvPr id="29704" name="AutoShape 9">
            <a:extLst>
              <a:ext uri="{FF2B5EF4-FFF2-40B4-BE49-F238E27FC236}">
                <a16:creationId xmlns:a16="http://schemas.microsoft.com/office/drawing/2014/main" id="{8E8BB9B7-35FB-8877-3231-7D490A061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6163" y="1052503"/>
            <a:ext cx="1514556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Outputs</a:t>
            </a:r>
          </a:p>
        </p:txBody>
      </p:sp>
      <p:sp>
        <p:nvSpPr>
          <p:cNvPr id="29705" name="AutoShape 10">
            <a:extLst>
              <a:ext uri="{FF2B5EF4-FFF2-40B4-BE49-F238E27FC236}">
                <a16:creationId xmlns:a16="http://schemas.microsoft.com/office/drawing/2014/main" id="{9B4993AB-1954-8454-2134-042AC9E05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902" y="1093890"/>
            <a:ext cx="2300501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Short-term </a:t>
            </a:r>
            <a:br>
              <a:rPr lang="en-US" altLang="en-US" b="1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</a:br>
            <a:r>
              <a:rPr lang="en-US" altLang="en-US" b="1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Outcomes</a:t>
            </a:r>
          </a:p>
        </p:txBody>
      </p:sp>
      <p:sp>
        <p:nvSpPr>
          <p:cNvPr id="29706" name="AutoShape 11">
            <a:extLst>
              <a:ext uri="{FF2B5EF4-FFF2-40B4-BE49-F238E27FC236}">
                <a16:creationId xmlns:a16="http://schemas.microsoft.com/office/drawing/2014/main" id="{C17A2149-ECDD-6B75-5BCD-84D0B535A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0189" y="1093890"/>
            <a:ext cx="2393576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Long-term </a:t>
            </a:r>
            <a:br>
              <a:rPr lang="en-US" altLang="en-US" b="1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</a:br>
            <a:r>
              <a:rPr lang="en-US" altLang="en-US" b="1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Outcomes</a:t>
            </a:r>
          </a:p>
        </p:txBody>
      </p:sp>
      <p:sp>
        <p:nvSpPr>
          <p:cNvPr id="29707" name="AutoShape 12">
            <a:extLst>
              <a:ext uri="{FF2B5EF4-FFF2-40B4-BE49-F238E27FC236}">
                <a16:creationId xmlns:a16="http://schemas.microsoft.com/office/drawing/2014/main" id="{9DEC57C1-80D6-F457-9160-A22E2C208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2384" y="1193636"/>
            <a:ext cx="447958" cy="485775"/>
          </a:xfrm>
          <a:prstGeom prst="rightArrow">
            <a:avLst>
              <a:gd name="adj1" fmla="val 50000"/>
              <a:gd name="adj2" fmla="val 27451"/>
            </a:avLst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29708" name="AutoShape 13">
            <a:extLst>
              <a:ext uri="{FF2B5EF4-FFF2-40B4-BE49-F238E27FC236}">
                <a16:creationId xmlns:a16="http://schemas.microsoft.com/office/drawing/2014/main" id="{92E8CADB-E892-6B7A-2D78-769E6394A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509" y="1193636"/>
            <a:ext cx="729654" cy="485775"/>
          </a:xfrm>
          <a:prstGeom prst="rightArrow">
            <a:avLst>
              <a:gd name="adj1" fmla="val 50000"/>
              <a:gd name="adj2" fmla="val 35294"/>
            </a:avLst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29709" name="AutoShape 14">
            <a:extLst>
              <a:ext uri="{FF2B5EF4-FFF2-40B4-BE49-F238E27FC236}">
                <a16:creationId xmlns:a16="http://schemas.microsoft.com/office/drawing/2014/main" id="{74E16335-DFDC-EB60-C5C4-7B026E15D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6959" y="1193636"/>
            <a:ext cx="399943" cy="485775"/>
          </a:xfrm>
          <a:prstGeom prst="rightArrow">
            <a:avLst>
              <a:gd name="adj1" fmla="val 50000"/>
              <a:gd name="adj2" fmla="val 31373"/>
            </a:avLst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29710" name="AutoShape 15">
            <a:extLst>
              <a:ext uri="{FF2B5EF4-FFF2-40B4-BE49-F238E27FC236}">
                <a16:creationId xmlns:a16="http://schemas.microsoft.com/office/drawing/2014/main" id="{13C2B60A-880B-0852-C64C-98CF21210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8720" y="1193636"/>
            <a:ext cx="301214" cy="485775"/>
          </a:xfrm>
          <a:prstGeom prst="rightArrow">
            <a:avLst>
              <a:gd name="adj1" fmla="val 50000"/>
              <a:gd name="adj2" fmla="val 27451"/>
            </a:avLst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29711" name="AutoShape 16">
            <a:extLst>
              <a:ext uri="{FF2B5EF4-FFF2-40B4-BE49-F238E27FC236}">
                <a16:creationId xmlns:a16="http://schemas.microsoft.com/office/drawing/2014/main" id="{3EA6344D-C651-BA1E-C67F-BDAEA4078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01" y="2132236"/>
            <a:ext cx="2187860" cy="35223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0" rIns="0" anchor="t"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[grant, money, donations, other physical resources]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[staff, volunteers, consultants]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[curriculum or materials]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[things that exist before the project starts and don’t need to be created or designed DURING the project]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9713" name="AutoShape 18">
            <a:extLst>
              <a:ext uri="{FF2B5EF4-FFF2-40B4-BE49-F238E27FC236}">
                <a16:creationId xmlns:a16="http://schemas.microsoft.com/office/drawing/2014/main" id="{BBA5608E-742A-9265-EB51-8FA7282F45F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54188" y="1734264"/>
            <a:ext cx="457200" cy="485775"/>
          </a:xfrm>
          <a:prstGeom prst="homePlate">
            <a:avLst>
              <a:gd name="adj" fmla="val 29269"/>
            </a:avLst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4B1F5B28-FCFF-0AAD-8A76-41DC5E4B9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6920" y="6076197"/>
            <a:ext cx="864791" cy="485775"/>
          </a:xfrm>
          <a:prstGeom prst="rightArrow">
            <a:avLst>
              <a:gd name="adj1" fmla="val 50000"/>
              <a:gd name="adj2" fmla="val 35294"/>
            </a:avLst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7" name="AutoShape 16">
            <a:extLst>
              <a:ext uri="{FF2B5EF4-FFF2-40B4-BE49-F238E27FC236}">
                <a16:creationId xmlns:a16="http://schemas.microsoft.com/office/drawing/2014/main" id="{017F314F-BEE4-8A56-C88C-7F7FD4F98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613" y="2132236"/>
            <a:ext cx="2187860" cy="35223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0" tIns="0" rIns="0" bIns="0" anchor="t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[look at your project timeline to recall what activities are planned]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[list them out, one bullet for each activity or phase]</a:t>
            </a:r>
          </a:p>
        </p:txBody>
      </p:sp>
      <p:sp>
        <p:nvSpPr>
          <p:cNvPr id="29714" name="AutoShape 19">
            <a:extLst>
              <a:ext uri="{FF2B5EF4-FFF2-40B4-BE49-F238E27FC236}">
                <a16:creationId xmlns:a16="http://schemas.microsoft.com/office/drawing/2014/main" id="{308A1C55-9133-043D-4A6D-D58A001A895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394835" y="1734265"/>
            <a:ext cx="457200" cy="485775"/>
          </a:xfrm>
          <a:prstGeom prst="homePlate">
            <a:avLst>
              <a:gd name="adj" fmla="val 29269"/>
            </a:avLst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8" name="AutoShape 16">
            <a:extLst>
              <a:ext uri="{FF2B5EF4-FFF2-40B4-BE49-F238E27FC236}">
                <a16:creationId xmlns:a16="http://schemas.microsoft.com/office/drawing/2014/main" id="{DC93AB94-AFC6-B84D-B0EE-16BE487B6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7425" y="2132236"/>
            <a:ext cx="2187860" cy="35223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0" rIns="0" anchor="t">
            <a:normAutofit lnSpcReduction="1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[the first things that happen as a result of your activities]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[compare to evaluation plan – in evaluation, you are measuring OUTPUTS, at least at first]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[What can you easily count? ## attendees across 2 events]</a:t>
            </a:r>
          </a:p>
        </p:txBody>
      </p:sp>
      <p:sp>
        <p:nvSpPr>
          <p:cNvPr id="9" name="AutoShape 16">
            <a:extLst>
              <a:ext uri="{FF2B5EF4-FFF2-40B4-BE49-F238E27FC236}">
                <a16:creationId xmlns:a16="http://schemas.microsoft.com/office/drawing/2014/main" id="{FBDCC486-FB86-7C5A-EBE4-F90B94C04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5237" y="2132236"/>
            <a:ext cx="2187860" cy="35223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0" rIns="0" anchor="t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[what happens further out?]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[and how will you measure it?]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[compare to evaluation activities in project workplan – if you are collecting data, someone needs to be assigned to </a:t>
            </a:r>
            <a:r>
              <a:rPr lang="en-US" altLang="en-US" sz="1600" i="1" u="sng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do</a:t>
            </a:r>
            <a:r>
              <a:rPr lang="en-US" altLang="en-US" sz="16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 it]</a:t>
            </a:r>
          </a:p>
        </p:txBody>
      </p:sp>
      <p:sp>
        <p:nvSpPr>
          <p:cNvPr id="10" name="AutoShape 16">
            <a:extLst>
              <a:ext uri="{FF2B5EF4-FFF2-40B4-BE49-F238E27FC236}">
                <a16:creationId xmlns:a16="http://schemas.microsoft.com/office/drawing/2014/main" id="{FC4B8307-D3A1-F502-A841-973A44A78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047" y="2132236"/>
            <a:ext cx="2187860" cy="35223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0" rIns="0" anchor="t"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[might be time for a survey –  for ex: 6 months after professional development event, XX people reported they had used what they learned at work]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+mn-lt"/>
                <a:ea typeface="MS PGothic" panose="020B0600070205080204" pitchFamily="34" charset="-128"/>
              </a:rPr>
              <a:t>[if you plan to report on a long-term outcome, collecting the data and writing it up needs to be an activity in the workplan]</a:t>
            </a:r>
          </a:p>
        </p:txBody>
      </p:sp>
      <p:sp>
        <p:nvSpPr>
          <p:cNvPr id="29716" name="AutoShape 21">
            <a:extLst>
              <a:ext uri="{FF2B5EF4-FFF2-40B4-BE49-F238E27FC236}">
                <a16:creationId xmlns:a16="http://schemas.microsoft.com/office/drawing/2014/main" id="{F54B224D-BFD4-55DC-C035-E28DDE3DCED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92754" y="1734265"/>
            <a:ext cx="457200" cy="485775"/>
          </a:xfrm>
          <a:prstGeom prst="homePlate">
            <a:avLst>
              <a:gd name="adj" fmla="val 29269"/>
            </a:avLst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29720" name="AutoShape 25">
            <a:extLst>
              <a:ext uri="{FF2B5EF4-FFF2-40B4-BE49-F238E27FC236}">
                <a16:creationId xmlns:a16="http://schemas.microsoft.com/office/drawing/2014/main" id="{7AB89F78-3BEF-C039-96E7-70B3F782301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548376" y="1718368"/>
            <a:ext cx="457200" cy="485775"/>
          </a:xfrm>
          <a:prstGeom prst="homePlate">
            <a:avLst>
              <a:gd name="adj" fmla="val 29269"/>
            </a:avLst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29718" name="AutoShape 23">
            <a:extLst>
              <a:ext uri="{FF2B5EF4-FFF2-40B4-BE49-F238E27FC236}">
                <a16:creationId xmlns:a16="http://schemas.microsoft.com/office/drawing/2014/main" id="{B63F7E3A-1F2B-9EEB-25CE-D23665E9044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134955" y="1734265"/>
            <a:ext cx="457200" cy="485775"/>
          </a:xfrm>
          <a:prstGeom prst="homePlate">
            <a:avLst>
              <a:gd name="adj" fmla="val 29269"/>
            </a:avLst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43D55B-7C57-F8C0-60E1-F65A0C29131D}"/>
              </a:ext>
            </a:extLst>
          </p:cNvPr>
          <p:cNvSpPr txBox="1"/>
          <p:nvPr/>
        </p:nvSpPr>
        <p:spPr>
          <a:xfrm>
            <a:off x="1254603" y="160256"/>
            <a:ext cx="9682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[Project Name] Logic Model</a:t>
            </a:r>
          </a:p>
        </p:txBody>
      </p:sp>
    </p:spTree>
    <p:extLst>
      <p:ext uri="{BB962C8B-B14F-4D97-AF65-F5344CB8AC3E}">
        <p14:creationId xmlns:p14="http://schemas.microsoft.com/office/powerpoint/2010/main" val="184460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383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Anek Bangla Medium</vt:lpstr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Peterson</dc:creator>
  <cp:lastModifiedBy>Sarah Peterson</cp:lastModifiedBy>
  <cp:revision>2</cp:revision>
  <dcterms:created xsi:type="dcterms:W3CDTF">2024-08-29T20:40:18Z</dcterms:created>
  <dcterms:modified xsi:type="dcterms:W3CDTF">2024-08-29T21:10:51Z</dcterms:modified>
</cp:coreProperties>
</file>